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7" r:id="rId1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FF811-DC52-46A2-8549-FD11FBF8791A}" type="datetimeFigureOut">
              <a:rPr lang="en-US" smtClean="0"/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FD563-4FF4-488C-8AD9-4C0A173796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Big Bill’s Geocaching Adventure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 Book of Our Travel Bug Journey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</Words>
  <Application>Microsoft Office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Big Bill’s Geocaching Adventure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CCPS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Bill’s Geocaching Adventure</dc:title>
  <dc:creator>Sandy Flynn</dc:creator>
  <cp:lastModifiedBy>Sandy Flynn</cp:lastModifiedBy>
  <cp:revision>1</cp:revision>
  <dcterms:created xsi:type="dcterms:W3CDTF">2012-11-20T06:24:25Z</dcterms:created>
  <dcterms:modified xsi:type="dcterms:W3CDTF">2012-11-20T06:26:51Z</dcterms:modified>
</cp:coreProperties>
</file>