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sldIdLst>
    <p:sldId id="260" r:id="rId2"/>
    <p:sldId id="258" r:id="rId3"/>
    <p:sldId id="262" r:id="rId4"/>
    <p:sldId id="261" r:id="rId5"/>
    <p:sldId id="263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6" autoAdjust="0"/>
    <p:restoredTop sz="94660"/>
  </p:normalViewPr>
  <p:slideViewPr>
    <p:cSldViewPr>
      <p:cViewPr>
        <p:scale>
          <a:sx n="51" d="100"/>
          <a:sy n="51" d="100"/>
        </p:scale>
        <p:origin x="-40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5BD7E-ACBC-4EAA-A0AD-38F31E6F65AA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7F0B0-F044-46E0-8893-4B6598759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9386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9F90-5196-4509-AB87-AC519FDE839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5FD0-483C-4EC2-9790-5D15132151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slow" advTm="15000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9F90-5196-4509-AB87-AC519FDE839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5FD0-483C-4EC2-9790-5D1513215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9F90-5196-4509-AB87-AC519FDE839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5FD0-483C-4EC2-9790-5D1513215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9F90-5196-4509-AB87-AC519FDE839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5FD0-483C-4EC2-9790-5D1513215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9F90-5196-4509-AB87-AC519FDE839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EA75FD0-483C-4EC2-9790-5D1513215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5000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9F90-5196-4509-AB87-AC519FDE839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5FD0-483C-4EC2-9790-5D1513215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9F90-5196-4509-AB87-AC519FDE839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5FD0-483C-4EC2-9790-5D1513215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9F90-5196-4509-AB87-AC519FDE839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5FD0-483C-4EC2-9790-5D1513215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9F90-5196-4509-AB87-AC519FDE839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5FD0-483C-4EC2-9790-5D1513215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9F90-5196-4509-AB87-AC519FDE839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5FD0-483C-4EC2-9790-5D1513215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9F90-5196-4509-AB87-AC519FDE839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5FD0-483C-4EC2-9790-5D1513215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7B9F90-5196-4509-AB87-AC519FDE839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EA75FD0-483C-4EC2-9790-5D1513215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 advTm="15000">
    <p:strips dir="r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eur-file-01\students\Flynn\01%20Isles%20of%20Shoals.wm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history of benches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By </a:t>
            </a:r>
          </a:p>
          <a:p>
            <a:r>
              <a:rPr lang="en-US" dirty="0" smtClean="0"/>
              <a:t>Mason Hamlett</a:t>
            </a:r>
            <a:endParaRPr lang="en-US" dirty="0"/>
          </a:p>
        </p:txBody>
      </p:sp>
      <p:pic>
        <p:nvPicPr>
          <p:cNvPr id="4" name="01 Isles of Shoals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1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 showWhenStopped="0">
                <p:cTn id="2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229600" cy="556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benches were first made for the common people.</a:t>
            </a:r>
            <a:br>
              <a:rPr lang="en-US" dirty="0" smtClean="0"/>
            </a:br>
            <a:r>
              <a:rPr lang="en-US" dirty="0" smtClean="0"/>
              <a:t>Chairs were made for the more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important people.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 advTm="1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309360"/>
            <a:ext cx="8229600" cy="16764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http://g-ecx.images-amazon.com/images/G/01/th/aplus/dewalt/dewalt-DCD920KX-main-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05000"/>
            <a:ext cx="2162175" cy="2162175"/>
          </a:xfrm>
          <a:prstGeom prst="rect">
            <a:avLst/>
          </a:prstGeom>
          <a:noFill/>
        </p:spPr>
      </p:pic>
      <p:pic>
        <p:nvPicPr>
          <p:cNvPr id="1028" name="Picture 4" descr="http://static.ddmcdn.com/gif/tape-measure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676400"/>
            <a:ext cx="3048000" cy="2034540"/>
          </a:xfrm>
          <a:prstGeom prst="rect">
            <a:avLst/>
          </a:prstGeom>
          <a:noFill/>
        </p:spPr>
      </p:pic>
      <p:pic>
        <p:nvPicPr>
          <p:cNvPr id="1030" name="Picture 6" descr="http://mrecht.com.au/assets/Uploads/patternaccess144RULERDM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343400"/>
            <a:ext cx="2286000" cy="2286000"/>
          </a:xfrm>
          <a:prstGeom prst="rect">
            <a:avLst/>
          </a:prstGeom>
          <a:noFill/>
        </p:spPr>
      </p:pic>
      <p:pic>
        <p:nvPicPr>
          <p:cNvPr id="1032" name="Picture 8" descr="http://www.blogcdn.com/www.diylife.com/media/2010/03/crosscut-saw-590ks0304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3733800"/>
            <a:ext cx="3962400" cy="2644083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tools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0" name="Picture 2" descr="http://blogs.trb.com/features/consumer/shopping/blog/pa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219200"/>
            <a:ext cx="3124200" cy="2698518"/>
          </a:xfrm>
          <a:prstGeom prst="rect">
            <a:avLst/>
          </a:prstGeom>
          <a:noFill/>
        </p:spPr>
      </p:pic>
      <p:pic>
        <p:nvPicPr>
          <p:cNvPr id="2052" name="Picture 4" descr="http://static.ddmcdn.com/gif/hammer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038600"/>
            <a:ext cx="2590800" cy="2452624"/>
          </a:xfrm>
          <a:prstGeom prst="rect">
            <a:avLst/>
          </a:prstGeom>
          <a:noFill/>
        </p:spPr>
      </p:pic>
      <p:pic>
        <p:nvPicPr>
          <p:cNvPr id="2054" name="Picture 6" descr="http://upload.wikimedia.org/wikipedia/commons/1/1c/Screw_Driver_displa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 flipV="1">
            <a:off x="444520" y="1620987"/>
            <a:ext cx="3405699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 descr="http://upload.wikimedia.org/wikipedia/commons/thumb/0/0b/Taxus_wood.jpg/300px-Taxus_w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2209800" cy="2239265"/>
          </a:xfrm>
          <a:prstGeom prst="rect">
            <a:avLst/>
          </a:prstGeom>
          <a:noFill/>
        </p:spPr>
      </p:pic>
      <p:pic>
        <p:nvPicPr>
          <p:cNvPr id="165892" name="Picture 4" descr="https://885fa5ce61295ebf3c84-35b073afd3cf2f7bae35b2b9457774cf.ssl.cf2.rackcdn.com/news/bench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057400"/>
            <a:ext cx="3429000" cy="2392326"/>
          </a:xfrm>
          <a:prstGeom prst="rect">
            <a:avLst/>
          </a:prstGeom>
          <a:noFill/>
        </p:spPr>
      </p:pic>
      <p:pic>
        <p:nvPicPr>
          <p:cNvPr id="165896" name="Picture 8" descr="http://www.n-somerset.gov.uk/NR/rdonlyres/73591EB2-3354-4890-8683-3028F56324D5/0/memorialbenchexample_download_closeu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8146" y="4572000"/>
            <a:ext cx="3045854" cy="2286000"/>
          </a:xfrm>
          <a:prstGeom prst="rect">
            <a:avLst/>
          </a:prstGeom>
          <a:noFill/>
        </p:spPr>
      </p:pic>
      <p:pic>
        <p:nvPicPr>
          <p:cNvPr id="165898" name="Picture 10" descr="http://www.local-house-painters.com/wp-content/uploads/2010/07/paint-brus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992" y="4419600"/>
            <a:ext cx="2438400" cy="2438400"/>
          </a:xfrm>
          <a:prstGeom prst="rect">
            <a:avLst/>
          </a:prstGeom>
          <a:noFill/>
        </p:spPr>
      </p:pic>
      <p:pic>
        <p:nvPicPr>
          <p:cNvPr id="1026" name="Picture 2" descr="http://www.pridebarco.com/uploads/screw_cutou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657600"/>
            <a:ext cx="2158116" cy="28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09800" y="304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  TOOLS TO USE</a:t>
            </a:r>
            <a:endParaRPr lang="en-US" dirty="0"/>
          </a:p>
        </p:txBody>
      </p:sp>
    </p:spTree>
  </p:cSld>
  <p:clrMapOvr>
    <a:masterClrMapping/>
  </p:clrMapOvr>
  <p:transition spd="slow" advTm="1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658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1317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Benches are made of: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wood</a:t>
            </a:r>
            <a:br>
              <a:rPr lang="en-US" dirty="0" smtClean="0"/>
            </a:br>
            <a:r>
              <a:rPr lang="en-US" dirty="0" smtClean="0"/>
              <a:t>stone </a:t>
            </a:r>
            <a:br>
              <a:rPr lang="en-US" dirty="0" smtClean="0"/>
            </a:br>
            <a:r>
              <a:rPr lang="en-US" dirty="0" smtClean="0"/>
              <a:t>metal</a:t>
            </a:r>
            <a:br>
              <a:rPr lang="en-US" dirty="0" smtClean="0"/>
            </a:br>
            <a:r>
              <a:rPr lang="en-US" dirty="0" smtClean="0"/>
              <a:t>synthetic materials	</a:t>
            </a:r>
            <a:endParaRPr lang="en-US" dirty="0"/>
          </a:p>
        </p:txBody>
      </p:sp>
    </p:spTree>
  </p:cSld>
  <p:clrMapOvr>
    <a:masterClrMapping/>
  </p:clrMapOvr>
  <p:transition spd="med" advTm="1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14741</TotalTime>
  <Words>35</Words>
  <Application>Microsoft Office PowerPoint</Application>
  <PresentationFormat>On-screen Show (4:3)</PresentationFormat>
  <Paragraphs>8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The history of benches</vt:lpstr>
      <vt:lpstr>The benches were first made for the common people. Chairs were made for the more  important people.   </vt:lpstr>
      <vt:lpstr>Tools to use</vt:lpstr>
      <vt:lpstr>The tools to use</vt:lpstr>
      <vt:lpstr>Slide 5</vt:lpstr>
      <vt:lpstr> Benches are made of:  wood stone  metal synthetic materials </vt:lpstr>
    </vt:vector>
  </TitlesOfParts>
  <Company>CCPS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benches were</dc:title>
  <dc:creator>hamlettgm</dc:creator>
  <cp:lastModifiedBy>hamlettgm</cp:lastModifiedBy>
  <cp:revision>123</cp:revision>
  <dcterms:created xsi:type="dcterms:W3CDTF">2013-04-22T16:59:36Z</dcterms:created>
  <dcterms:modified xsi:type="dcterms:W3CDTF">2013-05-08T22:52:27Z</dcterms:modified>
</cp:coreProperties>
</file>